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1"/>
  </p:notesMasterIdLst>
  <p:sldIdLst>
    <p:sldId id="256" r:id="rId8"/>
    <p:sldId id="271" r:id="rId9"/>
    <p:sldId id="272" r:id="rId10"/>
    <p:sldId id="319" r:id="rId11"/>
    <p:sldId id="314" r:id="rId12"/>
    <p:sldId id="321" r:id="rId13"/>
    <p:sldId id="322" r:id="rId14"/>
    <p:sldId id="323" r:id="rId15"/>
    <p:sldId id="320" r:id="rId16"/>
    <p:sldId id="325" r:id="rId17"/>
    <p:sldId id="326" r:id="rId18"/>
    <p:sldId id="327" r:id="rId19"/>
    <p:sldId id="305" r:id="rId20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272"/>
            <p14:sldId id="319"/>
            <p14:sldId id="314"/>
            <p14:sldId id="321"/>
            <p14:sldId id="322"/>
            <p14:sldId id="323"/>
            <p14:sldId id="320"/>
            <p14:sldId id="325"/>
            <p14:sldId id="326"/>
            <p14:sldId id="327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5" d="100"/>
          <a:sy n="115" d="100"/>
        </p:scale>
        <p:origin x="68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29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24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84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some things to think about … nothing to submit.</a:t>
            </a:r>
          </a:p>
          <a:p>
            <a:endParaRPr lang="en-US" baseline="0" dirty="0"/>
          </a:p>
          <a:p>
            <a:r>
              <a:rPr lang="en-US" baseline="0" dirty="0"/>
              <a:t>Share your thoughts in the online portal discussion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6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3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8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28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9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db/overview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b.apache.org/derby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Derby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39624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Apache Derby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ij</a:t>
            </a:r>
            <a:r>
              <a:rPr lang="en-US" dirty="0"/>
              <a:t> Command Line</a:t>
            </a:r>
          </a:p>
          <a:p>
            <a:pPr>
              <a:buFont typeface="Arial" charset="0"/>
              <a:buChar char="•"/>
            </a:pPr>
            <a:r>
              <a:rPr lang="en-US" dirty="0"/>
              <a:t>Eclipse DB 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74" y="259870"/>
            <a:ext cx="3753569" cy="37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41685" y="57150"/>
            <a:ext cx="5126115" cy="609600"/>
          </a:xfrm>
        </p:spPr>
        <p:txBody>
          <a:bodyPr/>
          <a:lstStyle/>
          <a:p>
            <a:r>
              <a:rPr lang="en-US" dirty="0"/>
              <a:t>Eclipse DB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6" y="122151"/>
            <a:ext cx="3773749" cy="479305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65188" y="1223276"/>
            <a:ext cx="4022883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Username/password must be given but is ignored</a:t>
            </a:r>
          </a:p>
          <a:p>
            <a:endParaRPr lang="en-US" dirty="0"/>
          </a:p>
          <a:p>
            <a:r>
              <a:rPr lang="en-US" dirty="0"/>
              <a:t>You can create a new DB here</a:t>
            </a:r>
          </a:p>
          <a:p>
            <a:endParaRPr lang="en-US" dirty="0"/>
          </a:p>
          <a:p>
            <a:r>
              <a:rPr lang="en-US" dirty="0"/>
              <a:t>May have to configure driver first time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797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41685" y="57150"/>
            <a:ext cx="5126115" cy="609600"/>
          </a:xfrm>
        </p:spPr>
        <p:txBody>
          <a:bodyPr/>
          <a:lstStyle/>
          <a:p>
            <a:r>
              <a:rPr lang="en-US" dirty="0"/>
              <a:t>Eclipse DB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41686" y="1223276"/>
            <a:ext cx="4546386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Surf the DB like a filesystem</a:t>
            </a:r>
          </a:p>
          <a:p>
            <a:r>
              <a:rPr lang="en-US" dirty="0"/>
              <a:t>Right click on table to see “Sample Content”</a:t>
            </a:r>
          </a:p>
          <a:p>
            <a:r>
              <a:rPr lang="en-US" dirty="0"/>
              <a:t>Right click on project to open “SQL Scrapbook”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5884"/>
            <a:ext cx="3476190" cy="4228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325883"/>
            <a:ext cx="3476190" cy="42285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1" y="57150"/>
            <a:ext cx="8991600" cy="609600"/>
          </a:xfrm>
        </p:spPr>
        <p:txBody>
          <a:bodyPr/>
          <a:lstStyle/>
          <a:p>
            <a:r>
              <a:rPr lang="en-US" dirty="0"/>
              <a:t>Eclipse DB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93568" y="721500"/>
            <a:ext cx="5851864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the “Database”</a:t>
            </a:r>
          </a:p>
          <a:p>
            <a:r>
              <a:rPr lang="en-US" dirty="0"/>
              <a:t>Highlight text and right-click for run options</a:t>
            </a:r>
          </a:p>
          <a:p>
            <a:r>
              <a:rPr lang="en-US" dirty="0"/>
              <a:t>Errors and Results at the bottom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38350"/>
            <a:ext cx="5867400" cy="27828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" y="2038350"/>
            <a:ext cx="5867400" cy="2782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417224"/>
            <a:ext cx="2279664" cy="36123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4927" y="999945"/>
            <a:ext cx="6324600" cy="2971800"/>
          </a:xfrm>
        </p:spPr>
        <p:txBody>
          <a:bodyPr/>
          <a:lstStyle/>
          <a:p>
            <a:r>
              <a:rPr lang="en-US" dirty="0"/>
              <a:t>Start the Derby network server.</a:t>
            </a:r>
          </a:p>
          <a:p>
            <a:endParaRPr lang="en-US" dirty="0"/>
          </a:p>
          <a:p>
            <a:r>
              <a:rPr lang="en-US" dirty="0"/>
              <a:t>Connect to the DB with IJ and create a GRADES table (look for sample SQL on the web).</a:t>
            </a:r>
          </a:p>
          <a:p>
            <a:endParaRPr lang="en-US" dirty="0"/>
          </a:p>
          <a:p>
            <a:r>
              <a:rPr lang="en-US" dirty="0"/>
              <a:t>Use Eclipse to explore the new database.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http://www.oracle.com/technetwork/java/javadb/overview/index.html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https://db.apache.org/derby/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357" y="2724150"/>
            <a:ext cx="4343400" cy="196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Apache Derby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819150"/>
            <a:ext cx="8839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Installed with the JDK</a:t>
            </a:r>
          </a:p>
          <a:p>
            <a:r>
              <a:rPr lang="en-US" sz="2800" dirty="0"/>
              <a:t>Small footprint (around 2.6 megabytes)</a:t>
            </a:r>
          </a:p>
          <a:p>
            <a:r>
              <a:rPr lang="en-US" sz="2800" dirty="0"/>
              <a:t>Written in Java</a:t>
            </a:r>
          </a:p>
          <a:p>
            <a:r>
              <a:rPr lang="en-US" sz="2800" dirty="0"/>
              <a:t>Easy to deploy</a:t>
            </a:r>
          </a:p>
          <a:p>
            <a:r>
              <a:rPr lang="en-US" sz="2800" dirty="0"/>
              <a:t>Can be embedded in your application</a:t>
            </a:r>
          </a:p>
          <a:p>
            <a:r>
              <a:rPr lang="en-US" sz="2800" dirty="0"/>
              <a:t>FREE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Apache Derby in the JDK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05" y="1200150"/>
            <a:ext cx="5600000" cy="3571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733550"/>
            <a:ext cx="1761905" cy="28285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45007" y="1196196"/>
            <a:ext cx="2884098" cy="3087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5105" y="2190750"/>
            <a:ext cx="914400" cy="762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28008" y="3193483"/>
            <a:ext cx="1642614" cy="250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28008" y="2207196"/>
            <a:ext cx="1642614" cy="250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48204" y="2158313"/>
            <a:ext cx="1155221" cy="250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35539" y="2550543"/>
            <a:ext cx="2365075" cy="1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32663" y="2751646"/>
            <a:ext cx="5015541" cy="4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76826" y="797831"/>
            <a:ext cx="5144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set path=%path%;"c:\Program Files\Java\jdk1.8.0_45\</a:t>
            </a:r>
            <a:r>
              <a:rPr lang="en-US" sz="1200" dirty="0" err="1">
                <a:latin typeface="Consolas" panose="020B0609020204030204" pitchFamily="49" charset="0"/>
              </a:rPr>
              <a:t>db</a:t>
            </a:r>
            <a:r>
              <a:rPr lang="en-US" sz="1200" dirty="0">
                <a:latin typeface="Consolas" panose="020B0609020204030204" pitchFamily="49" charset="0"/>
              </a:rPr>
              <a:t>\bin"</a:t>
            </a: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Starting the Database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30"/>
            <a:ext cx="7252704" cy="39560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1854" y="1683860"/>
            <a:ext cx="892115" cy="250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00631" y="2293460"/>
            <a:ext cx="2447746" cy="6395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7160" y="3302750"/>
            <a:ext cx="2430493" cy="250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94881" y="3892222"/>
            <a:ext cx="2936576" cy="250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3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Access and Authentication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15660" y="971550"/>
            <a:ext cx="88392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Authentication is OFF by default, but you can configure a variety of user-authentication schemes.</a:t>
            </a:r>
          </a:p>
          <a:p>
            <a:endParaRPr lang="en-US" sz="2800" dirty="0"/>
          </a:p>
          <a:p>
            <a:r>
              <a:rPr lang="en-US" sz="2800" dirty="0"/>
              <a:t>Only connections on localhost by default, but you can enable remote connections.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 err="1"/>
              <a:t>ij</a:t>
            </a:r>
            <a:r>
              <a:rPr lang="en-US" dirty="0"/>
              <a:t> – Command Line Tool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38699"/>
            <a:ext cx="5800000" cy="9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191960"/>
            <a:ext cx="3790476" cy="923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409126"/>
            <a:ext cx="8415856" cy="119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6424"/>
            <a:ext cx="7357978" cy="409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4676"/>
            <a:ext cx="2002679" cy="40952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SQL Command 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71550"/>
            <a:ext cx="7357978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59094"/>
            <a:ext cx="2002679" cy="6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1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Eclipse DB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5350"/>
            <a:ext cx="3343556" cy="236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98" y="895351"/>
            <a:ext cx="4295238" cy="32476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895350"/>
            <a:ext cx="33528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72953" y="895350"/>
            <a:ext cx="4285247" cy="32476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79940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8303</TotalTime>
  <Words>748</Words>
  <Application>Microsoft Office PowerPoint</Application>
  <PresentationFormat>On-screen Show (16:9)</PresentationFormat>
  <Paragraphs>117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Using Derby </vt:lpstr>
      <vt:lpstr>See Also</vt:lpstr>
      <vt:lpstr>Apache Derby</vt:lpstr>
      <vt:lpstr>Apache Derby in the JDK</vt:lpstr>
      <vt:lpstr>Starting the Database</vt:lpstr>
      <vt:lpstr>Access and Authentication</vt:lpstr>
      <vt:lpstr>ij – Command Line Tool</vt:lpstr>
      <vt:lpstr>SQL Command Line</vt:lpstr>
      <vt:lpstr>Eclipse DB Tools</vt:lpstr>
      <vt:lpstr>Eclipse DB Tools</vt:lpstr>
      <vt:lpstr>Eclipse DB Tools</vt:lpstr>
      <vt:lpstr>Eclipse DB Tools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268</cp:revision>
  <cp:lastPrinted>2015-07-06T21:44:19Z</cp:lastPrinted>
  <dcterms:created xsi:type="dcterms:W3CDTF">2015-07-04T21:12:26Z</dcterms:created>
  <dcterms:modified xsi:type="dcterms:W3CDTF">2016-04-29T01:28:59Z</dcterms:modified>
</cp:coreProperties>
</file>